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C8302-3A01-4F30-8DB6-1496AFA3725F}" v="3" dt="2019-05-31T20:15:44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Dermott, Neil" userId="7f284b1f-b5de-42ec-97cd-9c40d63b4365" providerId="ADAL" clId="{B95ED287-8096-4E06-9184-09A50D44160B}"/>
    <pc:docChg chg="custSel mod addSld modSld">
      <pc:chgData name="MacDermott, Neil" userId="7f284b1f-b5de-42ec-97cd-9c40d63b4365" providerId="ADAL" clId="{B95ED287-8096-4E06-9184-09A50D44160B}" dt="2019-05-31T20:16:37.609" v="123" actId="1076"/>
      <pc:docMkLst>
        <pc:docMk/>
      </pc:docMkLst>
      <pc:sldChg chg="addSp delSp modSp add mod setBg delDesignElem">
        <pc:chgData name="MacDermott, Neil" userId="7f284b1f-b5de-42ec-97cd-9c40d63b4365" providerId="ADAL" clId="{B95ED287-8096-4E06-9184-09A50D44160B}" dt="2019-05-31T20:16:37.609" v="123" actId="1076"/>
        <pc:sldMkLst>
          <pc:docMk/>
          <pc:sldMk cId="2135693352" sldId="261"/>
        </pc:sldMkLst>
        <pc:spChg chg="del">
          <ac:chgData name="MacDermott, Neil" userId="7f284b1f-b5de-42ec-97cd-9c40d63b4365" providerId="ADAL" clId="{B95ED287-8096-4E06-9184-09A50D44160B}" dt="2019-05-31T20:14:47.926" v="1"/>
          <ac:spMkLst>
            <pc:docMk/>
            <pc:sldMk cId="2135693352" sldId="261"/>
            <ac:spMk id="2" creationId="{4ED01220-5163-444D-A6EF-090D6F3FB0C4}"/>
          </ac:spMkLst>
        </pc:spChg>
        <pc:spChg chg="del">
          <ac:chgData name="MacDermott, Neil" userId="7f284b1f-b5de-42ec-97cd-9c40d63b4365" providerId="ADAL" clId="{B95ED287-8096-4E06-9184-09A50D44160B}" dt="2019-05-31T20:14:47.926" v="1"/>
          <ac:spMkLst>
            <pc:docMk/>
            <pc:sldMk cId="2135693352" sldId="261"/>
            <ac:spMk id="3" creationId="{DAFF3C1A-776E-4288-BEBC-97BEBB5BF4E0}"/>
          </ac:spMkLst>
        </pc:spChg>
        <pc:spChg chg="del">
          <ac:chgData name="MacDermott, Neil" userId="7f284b1f-b5de-42ec-97cd-9c40d63b4365" providerId="ADAL" clId="{B95ED287-8096-4E06-9184-09A50D44160B}" dt="2019-05-31T20:14:47.926" v="1"/>
          <ac:spMkLst>
            <pc:docMk/>
            <pc:sldMk cId="2135693352" sldId="261"/>
            <ac:spMk id="4" creationId="{77AD8125-F64F-4C96-A335-024AA64C6B04}"/>
          </ac:spMkLst>
        </pc:spChg>
        <pc:spChg chg="add mod">
          <ac:chgData name="MacDermott, Neil" userId="7f284b1f-b5de-42ec-97cd-9c40d63b4365" providerId="ADAL" clId="{B95ED287-8096-4E06-9184-09A50D44160B}" dt="2019-05-31T20:16:37.609" v="123" actId="1076"/>
          <ac:spMkLst>
            <pc:docMk/>
            <pc:sldMk cId="2135693352" sldId="261"/>
            <ac:spMk id="5" creationId="{F50E4CDF-6CC3-4A07-B79A-8C6154C7AABC}"/>
          </ac:spMkLst>
        </pc:spChg>
        <pc:spChg chg="add del mod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6" creationId="{6FF614A1-2619-428D-B5C2-5313B64BF1B6}"/>
          </ac:spMkLst>
        </pc:spChg>
        <pc:spChg chg="add mo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7" creationId="{7CFD2FC7-F648-4FD7-86AD-6914003092B4}"/>
          </ac:spMkLst>
        </pc:spChg>
        <pc:spChg chg="add del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11" creationId="{559AE206-7EBA-4D33-8BC9-9D8158553F0E}"/>
          </ac:spMkLst>
        </pc:spChg>
        <pc:spChg chg="ad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12" creationId="{559AE206-7EBA-4D33-8BC9-9D8158553F0E}"/>
          </ac:spMkLst>
        </pc:spChg>
        <pc:spChg chg="add del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13" creationId="{6437D937-A7F1-4011-92B4-328E5BE1B166}"/>
          </ac:spMkLst>
        </pc:spChg>
        <pc:spChg chg="ad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14" creationId="{6437D937-A7F1-4011-92B4-328E5BE1B166}"/>
          </ac:spMkLst>
        </pc:spChg>
        <pc:spChg chg="add del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15" creationId="{B672F332-AF08-46C6-94F0-77684310D7B7}"/>
          </ac:spMkLst>
        </pc:spChg>
        <pc:spChg chg="ad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16" creationId="{B672F332-AF08-46C6-94F0-77684310D7B7}"/>
          </ac:spMkLst>
        </pc:spChg>
        <pc:spChg chg="add del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17" creationId="{34244EF8-D73A-40E1-BE73-D46E6B4B04ED}"/>
          </ac:spMkLst>
        </pc:spChg>
        <pc:spChg chg="ad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18" creationId="{34244EF8-D73A-40E1-BE73-D46E6B4B04ED}"/>
          </ac:spMkLst>
        </pc:spChg>
        <pc:spChg chg="add del">
          <ac:chgData name="MacDermott, Neil" userId="7f284b1f-b5de-42ec-97cd-9c40d63b4365" providerId="ADAL" clId="{B95ED287-8096-4E06-9184-09A50D44160B}" dt="2019-05-31T20:15:44.950" v="104"/>
          <ac:spMkLst>
            <pc:docMk/>
            <pc:sldMk cId="2135693352" sldId="261"/>
            <ac:spMk id="19" creationId="{AB84D7E8-4ECB-42D7-ADBF-01689B0F24AE}"/>
          </ac:spMkLst>
        </pc:spChg>
        <pc:spChg chg="add">
          <ac:chgData name="MacDermott, Neil" userId="7f284b1f-b5de-42ec-97cd-9c40d63b4365" providerId="ADAL" clId="{B95ED287-8096-4E06-9184-09A50D44160B}" dt="2019-05-31T20:15:50.366" v="105" actId="26606"/>
          <ac:spMkLst>
            <pc:docMk/>
            <pc:sldMk cId="2135693352" sldId="261"/>
            <ac:spMk id="20" creationId="{AB84D7E8-4ECB-42D7-ADBF-01689B0F24AE}"/>
          </ac:spMkLst>
        </pc:spChg>
        <pc:cxnChg chg="add del">
          <ac:chgData name="MacDermott, Neil" userId="7f284b1f-b5de-42ec-97cd-9c40d63b4365" providerId="ADAL" clId="{B95ED287-8096-4E06-9184-09A50D44160B}" dt="2019-05-31T20:15:44.950" v="104"/>
          <ac:cxnSpMkLst>
            <pc:docMk/>
            <pc:sldMk cId="2135693352" sldId="261"/>
            <ac:cxnSpMk id="21" creationId="{9E8E38ED-369A-44C2-B635-0BED0E48A6E8}"/>
          </ac:cxnSpMkLst>
        </pc:cxnChg>
        <pc:cxnChg chg="add">
          <ac:chgData name="MacDermott, Neil" userId="7f284b1f-b5de-42ec-97cd-9c40d63b4365" providerId="ADAL" clId="{B95ED287-8096-4E06-9184-09A50D44160B}" dt="2019-05-31T20:15:50.366" v="105" actId="26606"/>
          <ac:cxnSpMkLst>
            <pc:docMk/>
            <pc:sldMk cId="2135693352" sldId="261"/>
            <ac:cxnSpMk id="22" creationId="{9E8E38ED-369A-44C2-B635-0BED0E48A6E8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1F261-42D9-43B3-B0C2-DF3FE52D6D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1AE290-344F-4459-8A6D-C119E96FE0EB}">
      <dgm:prSet/>
      <dgm:spPr/>
      <dgm:t>
        <a:bodyPr/>
        <a:lstStyle/>
        <a:p>
          <a:r>
            <a:rPr lang="en-US"/>
            <a:t>Library Media Centers interested in fostering:</a:t>
          </a:r>
        </a:p>
      </dgm:t>
    </dgm:pt>
    <dgm:pt modelId="{2062EFC0-A547-4D4A-B77D-425BFE190BF4}" type="parTrans" cxnId="{27B98CA2-24BF-42B4-A7C4-351B73D9F853}">
      <dgm:prSet/>
      <dgm:spPr/>
      <dgm:t>
        <a:bodyPr/>
        <a:lstStyle/>
        <a:p>
          <a:endParaRPr lang="en-US"/>
        </a:p>
      </dgm:t>
    </dgm:pt>
    <dgm:pt modelId="{A125BE48-761D-4818-BDA8-12D068959504}" type="sibTrans" cxnId="{27B98CA2-24BF-42B4-A7C4-351B73D9F853}">
      <dgm:prSet/>
      <dgm:spPr/>
      <dgm:t>
        <a:bodyPr/>
        <a:lstStyle/>
        <a:p>
          <a:endParaRPr lang="en-US"/>
        </a:p>
      </dgm:t>
    </dgm:pt>
    <dgm:pt modelId="{48C35BAB-E1EF-4373-9D5E-8A70E40FFCFB}">
      <dgm:prSet/>
      <dgm:spPr/>
      <dgm:t>
        <a:bodyPr/>
        <a:lstStyle/>
        <a:p>
          <a:r>
            <a:rPr lang="en-US"/>
            <a:t>Alternate means of sharing knowledge</a:t>
          </a:r>
        </a:p>
      </dgm:t>
    </dgm:pt>
    <dgm:pt modelId="{CA70976A-CECF-44F1-9C0A-055578B71158}" type="parTrans" cxnId="{2056D317-8404-4271-92F2-7C4A166AC8B0}">
      <dgm:prSet/>
      <dgm:spPr/>
      <dgm:t>
        <a:bodyPr/>
        <a:lstStyle/>
        <a:p>
          <a:endParaRPr lang="en-US"/>
        </a:p>
      </dgm:t>
    </dgm:pt>
    <dgm:pt modelId="{75360035-4178-40A6-B609-12C69082A9BF}" type="sibTrans" cxnId="{2056D317-8404-4271-92F2-7C4A166AC8B0}">
      <dgm:prSet/>
      <dgm:spPr/>
      <dgm:t>
        <a:bodyPr/>
        <a:lstStyle/>
        <a:p>
          <a:endParaRPr lang="en-US"/>
        </a:p>
      </dgm:t>
    </dgm:pt>
    <dgm:pt modelId="{485FC9E0-8B3F-4455-9F88-E812109DE934}">
      <dgm:prSet/>
      <dgm:spPr/>
      <dgm:t>
        <a:bodyPr/>
        <a:lstStyle/>
        <a:p>
          <a:r>
            <a:rPr lang="en-US"/>
            <a:t>Provide creative outlet for students</a:t>
          </a:r>
        </a:p>
      </dgm:t>
    </dgm:pt>
    <dgm:pt modelId="{7A6F1A50-FDEE-4236-B0DB-342801EBA480}" type="parTrans" cxnId="{3B09E876-F20C-4389-BFEA-97BE7D2EC595}">
      <dgm:prSet/>
      <dgm:spPr/>
      <dgm:t>
        <a:bodyPr/>
        <a:lstStyle/>
        <a:p>
          <a:endParaRPr lang="en-US"/>
        </a:p>
      </dgm:t>
    </dgm:pt>
    <dgm:pt modelId="{7D72C94B-A131-446B-B522-D5C51AE70B86}" type="sibTrans" cxnId="{3B09E876-F20C-4389-BFEA-97BE7D2EC595}">
      <dgm:prSet/>
      <dgm:spPr/>
      <dgm:t>
        <a:bodyPr/>
        <a:lstStyle/>
        <a:p>
          <a:endParaRPr lang="en-US"/>
        </a:p>
      </dgm:t>
    </dgm:pt>
    <dgm:pt modelId="{5D902FC1-0B6A-4160-B5DF-BDCB33A10837}">
      <dgm:prSet/>
      <dgm:spPr/>
      <dgm:t>
        <a:bodyPr/>
        <a:lstStyle/>
        <a:p>
          <a:r>
            <a:rPr lang="en-US"/>
            <a:t>Enhance student coding with hands-on learning opportunties</a:t>
          </a:r>
        </a:p>
      </dgm:t>
    </dgm:pt>
    <dgm:pt modelId="{715B392B-5102-4BF1-960A-A8FDEC8BD47C}" type="parTrans" cxnId="{5230F565-2F83-40B9-AC71-6611BF4616AA}">
      <dgm:prSet/>
      <dgm:spPr/>
      <dgm:t>
        <a:bodyPr/>
        <a:lstStyle/>
        <a:p>
          <a:endParaRPr lang="en-US"/>
        </a:p>
      </dgm:t>
    </dgm:pt>
    <dgm:pt modelId="{898737F6-6150-4B62-89D5-484DB78E3E3B}" type="sibTrans" cxnId="{5230F565-2F83-40B9-AC71-6611BF4616AA}">
      <dgm:prSet/>
      <dgm:spPr/>
      <dgm:t>
        <a:bodyPr/>
        <a:lstStyle/>
        <a:p>
          <a:endParaRPr lang="en-US"/>
        </a:p>
      </dgm:t>
    </dgm:pt>
    <dgm:pt modelId="{441D71A6-F73D-4CE9-AC20-69A2CB9F5D50}" type="pres">
      <dgm:prSet presAssocID="{3F11F261-42D9-43B3-B0C2-DF3FE52D6DC4}" presName="root" presStyleCnt="0">
        <dgm:presLayoutVars>
          <dgm:dir/>
          <dgm:resizeHandles val="exact"/>
        </dgm:presLayoutVars>
      </dgm:prSet>
      <dgm:spPr/>
    </dgm:pt>
    <dgm:pt modelId="{C5BD4735-08D5-4130-AFA5-1CE98B72F9D5}" type="pres">
      <dgm:prSet presAssocID="{5C1AE290-344F-4459-8A6D-C119E96FE0EB}" presName="compNode" presStyleCnt="0"/>
      <dgm:spPr/>
    </dgm:pt>
    <dgm:pt modelId="{1E3F40F1-0C14-4D3F-9EA6-916FC0A23B2E}" type="pres">
      <dgm:prSet presAssocID="{5C1AE290-344F-4459-8A6D-C119E96FE0EB}" presName="bgRect" presStyleLbl="bgShp" presStyleIdx="0" presStyleCnt="4"/>
      <dgm:spPr/>
    </dgm:pt>
    <dgm:pt modelId="{DCA9CD45-181A-43D7-A0CF-E816983F4F53}" type="pres">
      <dgm:prSet presAssocID="{5C1AE290-344F-4459-8A6D-C119E96FE0E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C12CA26-F503-4861-BF30-343461A10D66}" type="pres">
      <dgm:prSet presAssocID="{5C1AE290-344F-4459-8A6D-C119E96FE0EB}" presName="spaceRect" presStyleCnt="0"/>
      <dgm:spPr/>
    </dgm:pt>
    <dgm:pt modelId="{B3718879-3BD9-4523-BE4B-CBF17BF0971A}" type="pres">
      <dgm:prSet presAssocID="{5C1AE290-344F-4459-8A6D-C119E96FE0EB}" presName="parTx" presStyleLbl="revTx" presStyleIdx="0" presStyleCnt="4">
        <dgm:presLayoutVars>
          <dgm:chMax val="0"/>
          <dgm:chPref val="0"/>
        </dgm:presLayoutVars>
      </dgm:prSet>
      <dgm:spPr/>
    </dgm:pt>
    <dgm:pt modelId="{BBBEF3D1-E22E-4EE6-B177-46266382BE26}" type="pres">
      <dgm:prSet presAssocID="{A125BE48-761D-4818-BDA8-12D068959504}" presName="sibTrans" presStyleCnt="0"/>
      <dgm:spPr/>
    </dgm:pt>
    <dgm:pt modelId="{AF346436-960F-434A-9729-ABEFFD8AC39E}" type="pres">
      <dgm:prSet presAssocID="{48C35BAB-E1EF-4373-9D5E-8A70E40FFCFB}" presName="compNode" presStyleCnt="0"/>
      <dgm:spPr/>
    </dgm:pt>
    <dgm:pt modelId="{2CAEAE14-ECC8-40A3-87C6-A81B3A63628A}" type="pres">
      <dgm:prSet presAssocID="{48C35BAB-E1EF-4373-9D5E-8A70E40FFCFB}" presName="bgRect" presStyleLbl="bgShp" presStyleIdx="1" presStyleCnt="4"/>
      <dgm:spPr/>
    </dgm:pt>
    <dgm:pt modelId="{FD30D692-73FF-403A-BF52-75782D67188F}" type="pres">
      <dgm:prSet presAssocID="{48C35BAB-E1EF-4373-9D5E-8A70E40FFCF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C909C9F-932A-465A-AFDA-46BB3A4C848D}" type="pres">
      <dgm:prSet presAssocID="{48C35BAB-E1EF-4373-9D5E-8A70E40FFCFB}" presName="spaceRect" presStyleCnt="0"/>
      <dgm:spPr/>
    </dgm:pt>
    <dgm:pt modelId="{518E87F7-58CC-4447-9E5E-ACBD8B9F6B2E}" type="pres">
      <dgm:prSet presAssocID="{48C35BAB-E1EF-4373-9D5E-8A70E40FFCFB}" presName="parTx" presStyleLbl="revTx" presStyleIdx="1" presStyleCnt="4">
        <dgm:presLayoutVars>
          <dgm:chMax val="0"/>
          <dgm:chPref val="0"/>
        </dgm:presLayoutVars>
      </dgm:prSet>
      <dgm:spPr/>
    </dgm:pt>
    <dgm:pt modelId="{BCB68485-F913-49EA-9F75-CF130DB4F257}" type="pres">
      <dgm:prSet presAssocID="{75360035-4178-40A6-B609-12C69082A9BF}" presName="sibTrans" presStyleCnt="0"/>
      <dgm:spPr/>
    </dgm:pt>
    <dgm:pt modelId="{8C41E3EE-601D-4ADE-B3F0-95CA0E3B2731}" type="pres">
      <dgm:prSet presAssocID="{485FC9E0-8B3F-4455-9F88-E812109DE934}" presName="compNode" presStyleCnt="0"/>
      <dgm:spPr/>
    </dgm:pt>
    <dgm:pt modelId="{1ECD0253-4574-4734-9F16-BCEA1A726B17}" type="pres">
      <dgm:prSet presAssocID="{485FC9E0-8B3F-4455-9F88-E812109DE934}" presName="bgRect" presStyleLbl="bgShp" presStyleIdx="2" presStyleCnt="4"/>
      <dgm:spPr/>
    </dgm:pt>
    <dgm:pt modelId="{E0DB7E83-A146-48DC-8020-5898E25B2D40}" type="pres">
      <dgm:prSet presAssocID="{485FC9E0-8B3F-4455-9F88-E812109DE93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2DC1B72C-74AC-4AF5-9C62-633090369A52}" type="pres">
      <dgm:prSet presAssocID="{485FC9E0-8B3F-4455-9F88-E812109DE934}" presName="spaceRect" presStyleCnt="0"/>
      <dgm:spPr/>
    </dgm:pt>
    <dgm:pt modelId="{2C2DBA93-6C5D-4913-A002-60A846B246A1}" type="pres">
      <dgm:prSet presAssocID="{485FC9E0-8B3F-4455-9F88-E812109DE934}" presName="parTx" presStyleLbl="revTx" presStyleIdx="2" presStyleCnt="4">
        <dgm:presLayoutVars>
          <dgm:chMax val="0"/>
          <dgm:chPref val="0"/>
        </dgm:presLayoutVars>
      </dgm:prSet>
      <dgm:spPr/>
    </dgm:pt>
    <dgm:pt modelId="{6E1C7A53-A044-4F0E-9C1E-F9EA801BD666}" type="pres">
      <dgm:prSet presAssocID="{7D72C94B-A131-446B-B522-D5C51AE70B86}" presName="sibTrans" presStyleCnt="0"/>
      <dgm:spPr/>
    </dgm:pt>
    <dgm:pt modelId="{CD2ECB96-98EE-4D35-A8D2-78BD29A07801}" type="pres">
      <dgm:prSet presAssocID="{5D902FC1-0B6A-4160-B5DF-BDCB33A10837}" presName="compNode" presStyleCnt="0"/>
      <dgm:spPr/>
    </dgm:pt>
    <dgm:pt modelId="{C308A922-CEEC-4795-84B9-1DABCDAA0973}" type="pres">
      <dgm:prSet presAssocID="{5D902FC1-0B6A-4160-B5DF-BDCB33A10837}" presName="bgRect" presStyleLbl="bgShp" presStyleIdx="3" presStyleCnt="4"/>
      <dgm:spPr/>
    </dgm:pt>
    <dgm:pt modelId="{3A838C22-F971-4752-9103-084F7DC61DB0}" type="pres">
      <dgm:prSet presAssocID="{5D902FC1-0B6A-4160-B5DF-BDCB33A1083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D05C52B-0021-44C6-9549-CFF517237656}" type="pres">
      <dgm:prSet presAssocID="{5D902FC1-0B6A-4160-B5DF-BDCB33A10837}" presName="spaceRect" presStyleCnt="0"/>
      <dgm:spPr/>
    </dgm:pt>
    <dgm:pt modelId="{A2412E0E-0578-4189-8C78-18F830D436CC}" type="pres">
      <dgm:prSet presAssocID="{5D902FC1-0B6A-4160-B5DF-BDCB33A1083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056D317-8404-4271-92F2-7C4A166AC8B0}" srcId="{3F11F261-42D9-43B3-B0C2-DF3FE52D6DC4}" destId="{48C35BAB-E1EF-4373-9D5E-8A70E40FFCFB}" srcOrd="1" destOrd="0" parTransId="{CA70976A-CECF-44F1-9C0A-055578B71158}" sibTransId="{75360035-4178-40A6-B609-12C69082A9BF}"/>
    <dgm:cxn modelId="{749E192E-F0C7-4DB7-82A8-9DF0E3B2A41B}" type="presOf" srcId="{5D902FC1-0B6A-4160-B5DF-BDCB33A10837}" destId="{A2412E0E-0578-4189-8C78-18F830D436CC}" srcOrd="0" destOrd="0" presId="urn:microsoft.com/office/officeart/2018/2/layout/IconVerticalSolidList"/>
    <dgm:cxn modelId="{5230F565-2F83-40B9-AC71-6611BF4616AA}" srcId="{3F11F261-42D9-43B3-B0C2-DF3FE52D6DC4}" destId="{5D902FC1-0B6A-4160-B5DF-BDCB33A10837}" srcOrd="3" destOrd="0" parTransId="{715B392B-5102-4BF1-960A-A8FDEC8BD47C}" sibTransId="{898737F6-6150-4B62-89D5-484DB78E3E3B}"/>
    <dgm:cxn modelId="{603B686F-39BF-4784-B4F5-727424ECD308}" type="presOf" srcId="{485FC9E0-8B3F-4455-9F88-E812109DE934}" destId="{2C2DBA93-6C5D-4913-A002-60A846B246A1}" srcOrd="0" destOrd="0" presId="urn:microsoft.com/office/officeart/2018/2/layout/IconVerticalSolidList"/>
    <dgm:cxn modelId="{3B09E876-F20C-4389-BFEA-97BE7D2EC595}" srcId="{3F11F261-42D9-43B3-B0C2-DF3FE52D6DC4}" destId="{485FC9E0-8B3F-4455-9F88-E812109DE934}" srcOrd="2" destOrd="0" parTransId="{7A6F1A50-FDEE-4236-B0DB-342801EBA480}" sibTransId="{7D72C94B-A131-446B-B522-D5C51AE70B86}"/>
    <dgm:cxn modelId="{67FC1F87-5E2F-4144-9822-F524FDE2BFA3}" type="presOf" srcId="{3F11F261-42D9-43B3-B0C2-DF3FE52D6DC4}" destId="{441D71A6-F73D-4CE9-AC20-69A2CB9F5D50}" srcOrd="0" destOrd="0" presId="urn:microsoft.com/office/officeart/2018/2/layout/IconVerticalSolidList"/>
    <dgm:cxn modelId="{27B98CA2-24BF-42B4-A7C4-351B73D9F853}" srcId="{3F11F261-42D9-43B3-B0C2-DF3FE52D6DC4}" destId="{5C1AE290-344F-4459-8A6D-C119E96FE0EB}" srcOrd="0" destOrd="0" parTransId="{2062EFC0-A547-4D4A-B77D-425BFE190BF4}" sibTransId="{A125BE48-761D-4818-BDA8-12D068959504}"/>
    <dgm:cxn modelId="{B6054EF1-D9C6-4FBB-AE23-5D0C06640A8F}" type="presOf" srcId="{48C35BAB-E1EF-4373-9D5E-8A70E40FFCFB}" destId="{518E87F7-58CC-4447-9E5E-ACBD8B9F6B2E}" srcOrd="0" destOrd="0" presId="urn:microsoft.com/office/officeart/2018/2/layout/IconVerticalSolidList"/>
    <dgm:cxn modelId="{93495AF6-FB8D-4A83-9E15-863D49551E31}" type="presOf" srcId="{5C1AE290-344F-4459-8A6D-C119E96FE0EB}" destId="{B3718879-3BD9-4523-BE4B-CBF17BF0971A}" srcOrd="0" destOrd="0" presId="urn:microsoft.com/office/officeart/2018/2/layout/IconVerticalSolidList"/>
    <dgm:cxn modelId="{2FF84ACE-2AD7-4779-9035-9265AB03BA75}" type="presParOf" srcId="{441D71A6-F73D-4CE9-AC20-69A2CB9F5D50}" destId="{C5BD4735-08D5-4130-AFA5-1CE98B72F9D5}" srcOrd="0" destOrd="0" presId="urn:microsoft.com/office/officeart/2018/2/layout/IconVerticalSolidList"/>
    <dgm:cxn modelId="{4851D2C8-06B2-4920-89CE-F1F653A59037}" type="presParOf" srcId="{C5BD4735-08D5-4130-AFA5-1CE98B72F9D5}" destId="{1E3F40F1-0C14-4D3F-9EA6-916FC0A23B2E}" srcOrd="0" destOrd="0" presId="urn:microsoft.com/office/officeart/2018/2/layout/IconVerticalSolidList"/>
    <dgm:cxn modelId="{D311FDCC-DA74-4229-8AC0-9864E86B9324}" type="presParOf" srcId="{C5BD4735-08D5-4130-AFA5-1CE98B72F9D5}" destId="{DCA9CD45-181A-43D7-A0CF-E816983F4F53}" srcOrd="1" destOrd="0" presId="urn:microsoft.com/office/officeart/2018/2/layout/IconVerticalSolidList"/>
    <dgm:cxn modelId="{6A533CDA-F3FA-48A8-9ED2-72207CA6D8E1}" type="presParOf" srcId="{C5BD4735-08D5-4130-AFA5-1CE98B72F9D5}" destId="{7C12CA26-F503-4861-BF30-343461A10D66}" srcOrd="2" destOrd="0" presId="urn:microsoft.com/office/officeart/2018/2/layout/IconVerticalSolidList"/>
    <dgm:cxn modelId="{0BA89BC7-F90E-4C20-8844-FFB6A1F26054}" type="presParOf" srcId="{C5BD4735-08D5-4130-AFA5-1CE98B72F9D5}" destId="{B3718879-3BD9-4523-BE4B-CBF17BF0971A}" srcOrd="3" destOrd="0" presId="urn:microsoft.com/office/officeart/2018/2/layout/IconVerticalSolidList"/>
    <dgm:cxn modelId="{FF4515CE-62D3-4106-B061-9C10805268D4}" type="presParOf" srcId="{441D71A6-F73D-4CE9-AC20-69A2CB9F5D50}" destId="{BBBEF3D1-E22E-4EE6-B177-46266382BE26}" srcOrd="1" destOrd="0" presId="urn:microsoft.com/office/officeart/2018/2/layout/IconVerticalSolidList"/>
    <dgm:cxn modelId="{98B0CE47-97C6-48EA-A21C-67A80C2FF56F}" type="presParOf" srcId="{441D71A6-F73D-4CE9-AC20-69A2CB9F5D50}" destId="{AF346436-960F-434A-9729-ABEFFD8AC39E}" srcOrd="2" destOrd="0" presId="urn:microsoft.com/office/officeart/2018/2/layout/IconVerticalSolidList"/>
    <dgm:cxn modelId="{57F0FD61-7ED8-483C-934C-44D55A224CE2}" type="presParOf" srcId="{AF346436-960F-434A-9729-ABEFFD8AC39E}" destId="{2CAEAE14-ECC8-40A3-87C6-A81B3A63628A}" srcOrd="0" destOrd="0" presId="urn:microsoft.com/office/officeart/2018/2/layout/IconVerticalSolidList"/>
    <dgm:cxn modelId="{48B80AC8-9E2C-4B30-ABBE-70D8B073BFE3}" type="presParOf" srcId="{AF346436-960F-434A-9729-ABEFFD8AC39E}" destId="{FD30D692-73FF-403A-BF52-75782D67188F}" srcOrd="1" destOrd="0" presId="urn:microsoft.com/office/officeart/2018/2/layout/IconVerticalSolidList"/>
    <dgm:cxn modelId="{FF3C27C6-A261-4F83-A3F7-466D92940E53}" type="presParOf" srcId="{AF346436-960F-434A-9729-ABEFFD8AC39E}" destId="{4C909C9F-932A-465A-AFDA-46BB3A4C848D}" srcOrd="2" destOrd="0" presId="urn:microsoft.com/office/officeart/2018/2/layout/IconVerticalSolidList"/>
    <dgm:cxn modelId="{C5DE9985-0F5E-418B-BFBB-5D17B9F7B138}" type="presParOf" srcId="{AF346436-960F-434A-9729-ABEFFD8AC39E}" destId="{518E87F7-58CC-4447-9E5E-ACBD8B9F6B2E}" srcOrd="3" destOrd="0" presId="urn:microsoft.com/office/officeart/2018/2/layout/IconVerticalSolidList"/>
    <dgm:cxn modelId="{F672119C-CD46-4A28-9C2F-638282308532}" type="presParOf" srcId="{441D71A6-F73D-4CE9-AC20-69A2CB9F5D50}" destId="{BCB68485-F913-49EA-9F75-CF130DB4F257}" srcOrd="3" destOrd="0" presId="urn:microsoft.com/office/officeart/2018/2/layout/IconVerticalSolidList"/>
    <dgm:cxn modelId="{830F15CE-B035-4BB1-BDC0-71483C5C53C2}" type="presParOf" srcId="{441D71A6-F73D-4CE9-AC20-69A2CB9F5D50}" destId="{8C41E3EE-601D-4ADE-B3F0-95CA0E3B2731}" srcOrd="4" destOrd="0" presId="urn:microsoft.com/office/officeart/2018/2/layout/IconVerticalSolidList"/>
    <dgm:cxn modelId="{DC1D6711-7283-41FC-A82A-981AD4DA7FE7}" type="presParOf" srcId="{8C41E3EE-601D-4ADE-B3F0-95CA0E3B2731}" destId="{1ECD0253-4574-4734-9F16-BCEA1A726B17}" srcOrd="0" destOrd="0" presId="urn:microsoft.com/office/officeart/2018/2/layout/IconVerticalSolidList"/>
    <dgm:cxn modelId="{7D18C51A-87CE-4357-BFFB-933C66CEF658}" type="presParOf" srcId="{8C41E3EE-601D-4ADE-B3F0-95CA0E3B2731}" destId="{E0DB7E83-A146-48DC-8020-5898E25B2D40}" srcOrd="1" destOrd="0" presId="urn:microsoft.com/office/officeart/2018/2/layout/IconVerticalSolidList"/>
    <dgm:cxn modelId="{2D87C348-43DA-46E9-B0E4-563FC457D8B8}" type="presParOf" srcId="{8C41E3EE-601D-4ADE-B3F0-95CA0E3B2731}" destId="{2DC1B72C-74AC-4AF5-9C62-633090369A52}" srcOrd="2" destOrd="0" presId="urn:microsoft.com/office/officeart/2018/2/layout/IconVerticalSolidList"/>
    <dgm:cxn modelId="{6A0EA8BE-085A-4A89-88D8-461F8601F4CA}" type="presParOf" srcId="{8C41E3EE-601D-4ADE-B3F0-95CA0E3B2731}" destId="{2C2DBA93-6C5D-4913-A002-60A846B246A1}" srcOrd="3" destOrd="0" presId="urn:microsoft.com/office/officeart/2018/2/layout/IconVerticalSolidList"/>
    <dgm:cxn modelId="{6507FC61-885A-46E1-90E2-79585BED774F}" type="presParOf" srcId="{441D71A6-F73D-4CE9-AC20-69A2CB9F5D50}" destId="{6E1C7A53-A044-4F0E-9C1E-F9EA801BD666}" srcOrd="5" destOrd="0" presId="urn:microsoft.com/office/officeart/2018/2/layout/IconVerticalSolidList"/>
    <dgm:cxn modelId="{BDA5CE89-2C03-4334-B421-144A6E8025FA}" type="presParOf" srcId="{441D71A6-F73D-4CE9-AC20-69A2CB9F5D50}" destId="{CD2ECB96-98EE-4D35-A8D2-78BD29A07801}" srcOrd="6" destOrd="0" presId="urn:microsoft.com/office/officeart/2018/2/layout/IconVerticalSolidList"/>
    <dgm:cxn modelId="{011A2B43-E914-4AB1-9618-9979D87CE179}" type="presParOf" srcId="{CD2ECB96-98EE-4D35-A8D2-78BD29A07801}" destId="{C308A922-CEEC-4795-84B9-1DABCDAA0973}" srcOrd="0" destOrd="0" presId="urn:microsoft.com/office/officeart/2018/2/layout/IconVerticalSolidList"/>
    <dgm:cxn modelId="{5279819B-2713-45FD-9A39-25DD5BBACA02}" type="presParOf" srcId="{CD2ECB96-98EE-4D35-A8D2-78BD29A07801}" destId="{3A838C22-F971-4752-9103-084F7DC61DB0}" srcOrd="1" destOrd="0" presId="urn:microsoft.com/office/officeart/2018/2/layout/IconVerticalSolidList"/>
    <dgm:cxn modelId="{87831EFD-1486-430F-824D-1FE0ECB5865A}" type="presParOf" srcId="{CD2ECB96-98EE-4D35-A8D2-78BD29A07801}" destId="{0D05C52B-0021-44C6-9549-CFF517237656}" srcOrd="2" destOrd="0" presId="urn:microsoft.com/office/officeart/2018/2/layout/IconVerticalSolidList"/>
    <dgm:cxn modelId="{E06C1E20-7684-4544-94A8-F991A5E270E9}" type="presParOf" srcId="{CD2ECB96-98EE-4D35-A8D2-78BD29A07801}" destId="{A2412E0E-0578-4189-8C78-18F830D436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F40F1-0C14-4D3F-9EA6-916FC0A23B2E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9CD45-181A-43D7-A0CF-E816983F4F53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18879-3BD9-4523-BE4B-CBF17BF0971A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Library Media Centers interested in fostering:</a:t>
          </a:r>
        </a:p>
      </dsp:txBody>
      <dsp:txXfrm>
        <a:off x="1429899" y="2442"/>
        <a:ext cx="5083704" cy="1238008"/>
      </dsp:txXfrm>
    </dsp:sp>
    <dsp:sp modelId="{2CAEAE14-ECC8-40A3-87C6-A81B3A63628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0D692-73FF-403A-BF52-75782D67188F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E87F7-58CC-4447-9E5E-ACBD8B9F6B2E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Alternate means of sharing knowledge</a:t>
          </a:r>
        </a:p>
      </dsp:txBody>
      <dsp:txXfrm>
        <a:off x="1429899" y="1549953"/>
        <a:ext cx="5083704" cy="1238008"/>
      </dsp:txXfrm>
    </dsp:sp>
    <dsp:sp modelId="{1ECD0253-4574-4734-9F16-BCEA1A726B17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B7E83-A146-48DC-8020-5898E25B2D40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BA93-6C5D-4913-A002-60A846B246A1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Provide creative outlet for students</a:t>
          </a:r>
        </a:p>
      </dsp:txBody>
      <dsp:txXfrm>
        <a:off x="1429899" y="3097464"/>
        <a:ext cx="5083704" cy="1238008"/>
      </dsp:txXfrm>
    </dsp:sp>
    <dsp:sp modelId="{C308A922-CEEC-4795-84B9-1DABCDAA0973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38C22-F971-4752-9103-084F7DC61DB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12E0E-0578-4189-8C78-18F830D436CC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Enhance student coding with hands-on learning opportunties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dgetsin.com/speck-pixelskin-hd-wrap-ipad-2-case.htm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cs typeface="Calibri Light"/>
              </a:rPr>
              <a:t>Lynbrook Education Foundation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cs typeface="Calibri"/>
              </a:rPr>
              <a:t>Library Media Program Grant</a:t>
            </a:r>
            <a:endParaRPr lang="en-US">
              <a:cs typeface="Calibri"/>
            </a:endParaRPr>
          </a:p>
          <a:p>
            <a:pPr algn="l"/>
            <a:r>
              <a:rPr lang="en-US" dirty="0">
                <a:cs typeface="Calibri"/>
              </a:rPr>
              <a:t>Spring 2019</a:t>
            </a:r>
            <a:endParaRPr lang="en-US">
              <a:cs typeface="Calibri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555BC-26F8-4B1B-8422-8BFE1C6F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Statement of Need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CB7A11-6487-4A06-BE51-E5EE02960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8157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20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EF43-6C5A-4407-BD80-9B5337A1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Portable Green Screen Studio</a:t>
            </a:r>
            <a:endParaRPr lang="en-US" dirty="0"/>
          </a:p>
        </p:txBody>
      </p:sp>
      <p:pic>
        <p:nvPicPr>
          <p:cNvPr id="9" name="Picture 10" descr="A picture containing accessory, umbrella&#10;&#10;Description generated with very high confidence">
            <a:extLst>
              <a:ext uri="{FF2B5EF4-FFF2-40B4-BE49-F238E27FC236}">
                <a16:creationId xmlns:a16="http://schemas.microsoft.com/office/drawing/2014/main" id="{A93F8057-2171-4621-B1B6-F0079559BB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788" r="1061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9515-D1E1-4802-8797-A546EE447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Mobile solution to turn every classroom into a mini production studio. </a:t>
            </a:r>
          </a:p>
          <a:p>
            <a:r>
              <a:rPr lang="en-US" sz="2400"/>
              <a:t>Greenscreen</a:t>
            </a:r>
          </a:p>
          <a:p>
            <a:r>
              <a:rPr lang="en-US" sz="2400"/>
              <a:t>Stands</a:t>
            </a:r>
          </a:p>
          <a:p>
            <a:r>
              <a:rPr lang="en-US" sz="2400"/>
              <a:t>Lights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438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EF43-6C5A-4407-BD80-9B5337A1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Apple iPads</a:t>
            </a:r>
            <a:endParaRPr lang="en-US" dirty="0"/>
          </a:p>
        </p:txBody>
      </p:sp>
      <p:pic>
        <p:nvPicPr>
          <p:cNvPr id="7" name="Content Placeholder 6" descr="A close up of electronics&#10;&#10;Description automatically generated">
            <a:extLst>
              <a:ext uri="{FF2B5EF4-FFF2-40B4-BE49-F238E27FC236}">
                <a16:creationId xmlns:a16="http://schemas.microsoft.com/office/drawing/2014/main" id="{B034B1BE-48CC-4AEC-9B98-D224CBD1F2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429" r="21962" b="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38D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9515-D1E1-4802-8797-A546EE447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/>
              <a:t>Extremely user friendly device for developing digital content</a:t>
            </a:r>
          </a:p>
          <a:p>
            <a:r>
              <a:rPr lang="en-US" sz="4000" dirty="0"/>
              <a:t>Intuitive and powerful greenscreen software available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5AB331-FC7F-49B6-959D-3BD5E1526DCA}"/>
              </a:ext>
            </a:extLst>
          </p:cNvPr>
          <p:cNvSpPr txBox="1"/>
          <p:nvPr/>
        </p:nvSpPr>
        <p:spPr>
          <a:xfrm>
            <a:off x="2195500" y="6657945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adgetsin.com/speck-pixelskin-hd-wrap-ipad-2-case.ht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5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09AE-6748-440B-86DF-CDE7FF41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Ozobots</a:t>
            </a:r>
          </a:p>
        </p:txBody>
      </p:sp>
      <p:pic>
        <p:nvPicPr>
          <p:cNvPr id="5" name="Picture 5" descr="A picture containing indoor, person, table&#10;&#10;Description generated with high confidence">
            <a:extLst>
              <a:ext uri="{FF2B5EF4-FFF2-40B4-BE49-F238E27FC236}">
                <a16:creationId xmlns:a16="http://schemas.microsoft.com/office/drawing/2014/main" id="{B60325A7-D567-4FA2-9424-AA82B175E3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254" r="4305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CE2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F90F0-EDB0-4E7A-8AF8-C9A7695D2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/>
              <a:t>Robots to promote student understanding of fundamental of coding. </a:t>
            </a:r>
          </a:p>
          <a:p>
            <a:r>
              <a:rPr lang="en-US" sz="3600"/>
              <a:t>Hands on learning opportunities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822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50E4CDF-6CC3-4A07-B79A-8C6154C7A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082" y="3352342"/>
            <a:ext cx="6801321" cy="3641024"/>
          </a:xfrm>
        </p:spPr>
        <p:txBody>
          <a:bodyPr anchor="ctr">
            <a:normAutofit/>
          </a:bodyPr>
          <a:lstStyle/>
          <a:p>
            <a:pPr algn="r"/>
            <a:r>
              <a:rPr lang="en-US" sz="4800" dirty="0"/>
              <a:t>Sincere thanks to the </a:t>
            </a:r>
            <a:br>
              <a:rPr lang="en-US" sz="4800" dirty="0"/>
            </a:br>
            <a:r>
              <a:rPr lang="en-US" b="1" u="sng" dirty="0"/>
              <a:t>Lynbrook Excellence in Education Foundation </a:t>
            </a:r>
            <a:endParaRPr lang="en-US" sz="4800" b="1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CFD2FC7-F648-4FD7-86AD-691400309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9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Lynbrook Education Foundation</vt:lpstr>
      <vt:lpstr>Statement of Need</vt:lpstr>
      <vt:lpstr>Portable Green Screen Studio</vt:lpstr>
      <vt:lpstr>Apple iPads</vt:lpstr>
      <vt:lpstr>Ozobots</vt:lpstr>
      <vt:lpstr>Sincere thanks to the  Lynbrook Excellence in Education Foundation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Lynbrook Education Foundation</dc:title>
  <dc:creator>MacDermott, Neil</dc:creator>
  <cp:lastModifiedBy>MacDermott, Neil</cp:lastModifiedBy>
  <cp:revision>1</cp:revision>
  <dcterms:created xsi:type="dcterms:W3CDTF">2019-05-31T20:15:50Z</dcterms:created>
  <dcterms:modified xsi:type="dcterms:W3CDTF">2019-05-31T20:16:39Z</dcterms:modified>
</cp:coreProperties>
</file>